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84" autoAdjust="0"/>
  </p:normalViewPr>
  <p:slideViewPr>
    <p:cSldViewPr>
      <p:cViewPr>
        <p:scale>
          <a:sx n="66" d="100"/>
          <a:sy n="66" d="100"/>
        </p:scale>
        <p:origin x="-1284" y="-8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41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16488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1231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4967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966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6533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121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09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5589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25584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99521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EEE88-723B-4F92-BA55-7E34DC4A1EBA}" type="datetimeFigureOut">
              <a:rPr lang="en-IE" smtClean="0"/>
              <a:t>07/02/2017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1DC23-144A-4DE1-B74D-860D08255E0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27567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391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/>
              <a:t>Él</a:t>
            </a:r>
            <a:r>
              <a:rPr lang="en-IE" sz="2400" dirty="0"/>
              <a:t> /Ella ___________.</a:t>
            </a:r>
          </a:p>
        </p:txBody>
      </p:sp>
    </p:spTree>
    <p:extLst>
      <p:ext uri="{BB962C8B-B14F-4D97-AF65-F5344CB8AC3E}">
        <p14:creationId xmlns:p14="http://schemas.microsoft.com/office/powerpoint/2010/main" val="41980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/>
              <a:t>Él</a:t>
            </a:r>
            <a:r>
              <a:rPr lang="en-IE" sz="2400" dirty="0"/>
              <a:t> /Ella </a:t>
            </a:r>
            <a:r>
              <a:rPr lang="en-IE" sz="2400" b="1" dirty="0" err="1"/>
              <a:t>tiene</a:t>
            </a:r>
            <a:r>
              <a:rPr lang="en-IE" sz="2400" dirty="0"/>
              <a:t>.</a:t>
            </a:r>
            <a:endParaRPr lang="en-IE" sz="2400" b="1" dirty="0"/>
          </a:p>
        </p:txBody>
      </p:sp>
    </p:spTree>
    <p:extLst>
      <p:ext uri="{BB962C8B-B14F-4D97-AF65-F5344CB8AC3E}">
        <p14:creationId xmlns:p14="http://schemas.microsoft.com/office/powerpoint/2010/main" val="39373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573325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¿</a:t>
            </a:r>
            <a:r>
              <a:rPr lang="en-GB" sz="2400" dirty="0" err="1" smtClean="0"/>
              <a:t>Tiene</a:t>
            </a:r>
            <a:r>
              <a:rPr lang="en-GB" sz="2400" dirty="0" smtClean="0"/>
              <a:t> </a:t>
            </a:r>
            <a:r>
              <a:rPr lang="en-GB" sz="2400" dirty="0"/>
              <a:t>un </a:t>
            </a:r>
            <a:r>
              <a:rPr lang="en-GB" sz="2400" dirty="0" err="1"/>
              <a:t>libro</a:t>
            </a:r>
            <a:r>
              <a:rPr lang="en-GB" sz="2400" dirty="0"/>
              <a:t>?</a:t>
            </a:r>
            <a:endParaRPr lang="en-IE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1047" y="1205463"/>
            <a:ext cx="5445920" cy="4528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9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 smtClean="0"/>
              <a:t>Nosotros</a:t>
            </a:r>
            <a:r>
              <a:rPr lang="en-IE" sz="2400" dirty="0" smtClean="0"/>
              <a:t>/</a:t>
            </a:r>
            <a:r>
              <a:rPr lang="en-IE" sz="2400" dirty="0" err="1" smtClean="0"/>
              <a:t>Nosotras</a:t>
            </a:r>
            <a:r>
              <a:rPr lang="en-IE" sz="2400" dirty="0" smtClean="0"/>
              <a:t> _______.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249758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 smtClean="0"/>
              <a:t>Nosotros</a:t>
            </a:r>
            <a:r>
              <a:rPr lang="en-IE" sz="2400" dirty="0" smtClean="0"/>
              <a:t>/</a:t>
            </a:r>
            <a:r>
              <a:rPr lang="en-IE" sz="2400" dirty="0" err="1" smtClean="0"/>
              <a:t>Nosotras</a:t>
            </a:r>
            <a:r>
              <a:rPr lang="en-IE" sz="2400" dirty="0" smtClean="0"/>
              <a:t> </a:t>
            </a:r>
            <a:r>
              <a:rPr lang="en-IE" sz="2400" b="1" dirty="0" err="1"/>
              <a:t>tenemos</a:t>
            </a:r>
            <a:r>
              <a:rPr lang="en-I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79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73325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T</a:t>
            </a:r>
            <a:r>
              <a:rPr lang="en-GB" sz="2400" dirty="0" err="1" smtClean="0"/>
              <a:t>enemos</a:t>
            </a:r>
            <a:r>
              <a:rPr lang="en-GB" sz="2400" dirty="0" smtClean="0"/>
              <a:t> </a:t>
            </a:r>
            <a:r>
              <a:rPr lang="en-GB" sz="2400" dirty="0" err="1"/>
              <a:t>ocho</a:t>
            </a:r>
            <a:r>
              <a:rPr lang="en-GB" sz="2400" dirty="0"/>
              <a:t> </a:t>
            </a:r>
            <a:r>
              <a:rPr lang="en-GB" sz="2400" dirty="0" err="1" smtClean="0"/>
              <a:t>años</a:t>
            </a:r>
            <a:r>
              <a:rPr lang="en-GB" sz="2400" dirty="0" smtClean="0"/>
              <a:t>.</a:t>
            </a:r>
            <a:endParaRPr lang="en-IE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8340" y="1231888"/>
            <a:ext cx="5196605" cy="450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5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 smtClean="0"/>
              <a:t>Vosotros</a:t>
            </a:r>
            <a:r>
              <a:rPr lang="en-IE" sz="2400" dirty="0" smtClean="0"/>
              <a:t>/</a:t>
            </a:r>
            <a:r>
              <a:rPr lang="en-IE" sz="2400" dirty="0" err="1" smtClean="0"/>
              <a:t>Vosotras</a:t>
            </a:r>
            <a:r>
              <a:rPr lang="en-IE" sz="2400" dirty="0" smtClean="0"/>
              <a:t> _____.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416686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 smtClean="0"/>
              <a:t>Vosotros</a:t>
            </a:r>
            <a:r>
              <a:rPr lang="en-IE" sz="2400" dirty="0" smtClean="0"/>
              <a:t>/</a:t>
            </a:r>
            <a:r>
              <a:rPr lang="en-IE" sz="2400" dirty="0" err="1" smtClean="0"/>
              <a:t>Vosotras</a:t>
            </a:r>
            <a:r>
              <a:rPr lang="en-IE" sz="2400" dirty="0" smtClean="0"/>
              <a:t> </a:t>
            </a:r>
            <a:r>
              <a:rPr lang="en-IE" sz="2400" b="1" dirty="0" err="1"/>
              <a:t>tenéis</a:t>
            </a:r>
            <a:r>
              <a:rPr lang="en-IE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48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73325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¿</a:t>
            </a:r>
            <a:r>
              <a:rPr lang="en-GB" sz="2400" dirty="0" err="1" smtClean="0"/>
              <a:t>Tenéis</a:t>
            </a:r>
            <a:r>
              <a:rPr lang="en-GB" sz="2400" dirty="0" smtClean="0"/>
              <a:t>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deberes</a:t>
            </a:r>
            <a:r>
              <a:rPr lang="en-GB" sz="2400" dirty="0"/>
              <a:t>?</a:t>
            </a:r>
            <a:endParaRPr lang="en-IE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804" y="1303098"/>
            <a:ext cx="6649677" cy="4430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2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 smtClean="0"/>
              <a:t>Ellos</a:t>
            </a:r>
            <a:r>
              <a:rPr lang="en-IE" sz="2400" dirty="0" smtClean="0"/>
              <a:t>/</a:t>
            </a:r>
            <a:r>
              <a:rPr lang="en-IE" sz="2400" dirty="0" err="1" smtClean="0"/>
              <a:t>Ellas</a:t>
            </a:r>
            <a:r>
              <a:rPr lang="en-IE" sz="2400" dirty="0" smtClean="0"/>
              <a:t> ______.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278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321297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err="1" smtClean="0"/>
              <a:t>Unidad</a:t>
            </a:r>
            <a:r>
              <a:rPr lang="en-IE" sz="2400" b="1" dirty="0" smtClean="0"/>
              <a:t> 3</a:t>
            </a:r>
          </a:p>
          <a:p>
            <a:pPr algn="ctr"/>
            <a:r>
              <a:rPr lang="en-IE" sz="2400" b="1" dirty="0"/>
              <a:t>El </a:t>
            </a:r>
            <a:r>
              <a:rPr lang="en-IE" sz="2400" b="1" dirty="0" err="1"/>
              <a:t>verbo</a:t>
            </a:r>
            <a:r>
              <a:rPr lang="en-IE" sz="2400" b="1" dirty="0"/>
              <a:t> TENER</a:t>
            </a:r>
          </a:p>
        </p:txBody>
      </p:sp>
    </p:spTree>
    <p:extLst>
      <p:ext uri="{BB962C8B-B14F-4D97-AF65-F5344CB8AC3E}">
        <p14:creationId xmlns:p14="http://schemas.microsoft.com/office/powerpoint/2010/main" val="3592388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/>
              <a:t>Ellos</a:t>
            </a:r>
            <a:r>
              <a:rPr lang="en-IE" sz="2400" dirty="0"/>
              <a:t>/</a:t>
            </a:r>
            <a:r>
              <a:rPr lang="en-IE" sz="2400" dirty="0" err="1"/>
              <a:t>Ellas</a:t>
            </a:r>
            <a:r>
              <a:rPr lang="en-IE" sz="2400" dirty="0"/>
              <a:t> </a:t>
            </a:r>
            <a:r>
              <a:rPr lang="es-ES" sz="2400" b="1" dirty="0" smtClean="0"/>
              <a:t>tienen.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077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73325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¿</a:t>
            </a:r>
            <a:r>
              <a:rPr lang="en-GB" sz="2400" dirty="0" err="1" smtClean="0"/>
              <a:t>Tienen</a:t>
            </a:r>
            <a:r>
              <a:rPr lang="en-GB" sz="2400" dirty="0" smtClean="0"/>
              <a:t>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cuadernos</a:t>
            </a:r>
            <a:r>
              <a:rPr lang="en-GB" sz="2400" dirty="0"/>
              <a:t>?</a:t>
            </a:r>
            <a:endParaRPr lang="en-IE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3421" y="1205463"/>
            <a:ext cx="6126444" cy="45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1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¿</a:t>
            </a:r>
            <a:r>
              <a:rPr lang="en-GB" sz="2400" dirty="0" err="1"/>
              <a:t>Vosotros</a:t>
            </a:r>
            <a:r>
              <a:rPr lang="en-GB" sz="2400" dirty="0"/>
              <a:t> </a:t>
            </a:r>
            <a:r>
              <a:rPr lang="en-GB" sz="2400" dirty="0" smtClean="0"/>
              <a:t>_____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libros</a:t>
            </a:r>
            <a:r>
              <a:rPr lang="en-GB" sz="2400" dirty="0"/>
              <a:t>?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30507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¿</a:t>
            </a:r>
            <a:r>
              <a:rPr lang="en-GB" sz="2400" dirty="0" err="1"/>
              <a:t>Vosotros</a:t>
            </a:r>
            <a:r>
              <a:rPr lang="en-GB" sz="2400" dirty="0"/>
              <a:t> </a:t>
            </a:r>
            <a:r>
              <a:rPr lang="en-GB" sz="2400" b="1" dirty="0" err="1"/>
              <a:t>tenéis</a:t>
            </a:r>
            <a:r>
              <a:rPr lang="en-GB" sz="2400" dirty="0"/>
              <a:t> </a:t>
            </a:r>
            <a:r>
              <a:rPr lang="en-GB" sz="2400" dirty="0" err="1"/>
              <a:t>los</a:t>
            </a:r>
            <a:r>
              <a:rPr lang="en-GB" sz="2400" dirty="0"/>
              <a:t> </a:t>
            </a:r>
            <a:r>
              <a:rPr lang="en-GB" sz="2400" dirty="0" err="1"/>
              <a:t>libros</a:t>
            </a:r>
            <a:r>
              <a:rPr lang="en-GB" sz="2400" dirty="0"/>
              <a:t>?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23261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Yo</a:t>
            </a:r>
            <a:r>
              <a:rPr lang="en-GB" sz="2400" dirty="0"/>
              <a:t> _____ </a:t>
            </a:r>
            <a:r>
              <a:rPr lang="en-GB" sz="2400" dirty="0" err="1"/>
              <a:t>doce</a:t>
            </a:r>
            <a:r>
              <a:rPr lang="en-GB" sz="2400" dirty="0"/>
              <a:t> </a:t>
            </a:r>
            <a:r>
              <a:rPr lang="en-GB" sz="2400" dirty="0" err="1"/>
              <a:t>años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67239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Yo</a:t>
            </a:r>
            <a:r>
              <a:rPr lang="en-GB" sz="2400" dirty="0"/>
              <a:t> </a:t>
            </a:r>
            <a:r>
              <a:rPr lang="en-GB" sz="2400" b="1" dirty="0" err="1"/>
              <a:t>tengo</a:t>
            </a:r>
            <a:r>
              <a:rPr lang="en-GB" sz="2400" dirty="0"/>
              <a:t> </a:t>
            </a:r>
            <a:r>
              <a:rPr lang="en-GB" sz="2400" dirty="0" err="1"/>
              <a:t>doce</a:t>
            </a:r>
            <a:r>
              <a:rPr lang="en-GB" sz="2400" dirty="0"/>
              <a:t> </a:t>
            </a:r>
            <a:r>
              <a:rPr lang="en-GB" sz="2400" dirty="0" err="1"/>
              <a:t>años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21943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Ellos</a:t>
            </a:r>
            <a:r>
              <a:rPr lang="en-GB" sz="2400" dirty="0"/>
              <a:t> ______ </a:t>
            </a:r>
            <a:r>
              <a:rPr lang="en-GB" sz="2400" dirty="0" err="1"/>
              <a:t>tres</a:t>
            </a:r>
            <a:r>
              <a:rPr lang="en-GB" sz="2400" dirty="0"/>
              <a:t> </a:t>
            </a:r>
            <a:r>
              <a:rPr lang="en-GB" sz="2400" dirty="0" err="1"/>
              <a:t>bolígrafos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3103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Ellos</a:t>
            </a:r>
            <a:r>
              <a:rPr lang="en-GB" sz="2400" dirty="0"/>
              <a:t> </a:t>
            </a:r>
            <a:r>
              <a:rPr lang="en-GB" sz="2400" b="1" dirty="0" err="1"/>
              <a:t>tienen</a:t>
            </a:r>
            <a:r>
              <a:rPr lang="en-GB" sz="2400" dirty="0"/>
              <a:t> </a:t>
            </a:r>
            <a:r>
              <a:rPr lang="en-GB" sz="2400" dirty="0" err="1"/>
              <a:t>tres</a:t>
            </a:r>
            <a:r>
              <a:rPr lang="en-GB" sz="2400" dirty="0"/>
              <a:t> </a:t>
            </a:r>
            <a:r>
              <a:rPr lang="en-GB" sz="2400" dirty="0" err="1"/>
              <a:t>bolígrafos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342968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Gilberto ________ </a:t>
            </a:r>
            <a:r>
              <a:rPr lang="en-GB" sz="2400" dirty="0" err="1"/>
              <a:t>catorce</a:t>
            </a:r>
            <a:r>
              <a:rPr lang="en-GB" sz="2400" dirty="0"/>
              <a:t> </a:t>
            </a:r>
            <a:r>
              <a:rPr lang="en-GB" sz="2400" dirty="0" err="1"/>
              <a:t>años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7280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Gilberto </a:t>
            </a:r>
            <a:r>
              <a:rPr lang="en-GB" sz="2400" b="1" dirty="0" err="1"/>
              <a:t>tiene</a:t>
            </a:r>
            <a:r>
              <a:rPr lang="en-GB" sz="2400" dirty="0"/>
              <a:t> </a:t>
            </a:r>
            <a:r>
              <a:rPr lang="en-GB" sz="2400" dirty="0" err="1"/>
              <a:t>catorce</a:t>
            </a:r>
            <a:r>
              <a:rPr lang="en-GB" sz="2400" dirty="0"/>
              <a:t> </a:t>
            </a:r>
            <a:r>
              <a:rPr lang="en-GB" sz="2400" dirty="0" err="1"/>
              <a:t>años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6568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05237"/>
              </p:ext>
            </p:extLst>
          </p:nvPr>
        </p:nvGraphicFramePr>
        <p:xfrm>
          <a:off x="1331640" y="2057400"/>
          <a:ext cx="6096000" cy="2743200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(yo)</a:t>
                      </a:r>
                      <a:endParaRPr lang="es-E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tengo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(tú)</a:t>
                      </a:r>
                      <a:endParaRPr lang="es-E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tienes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(él/ella)</a:t>
                      </a:r>
                      <a:endParaRPr lang="es-E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tiene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(nosotros/as)</a:t>
                      </a:r>
                      <a:endParaRPr lang="es-E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tenemos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(vosotros/as)</a:t>
                      </a:r>
                      <a:endParaRPr lang="es-E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b="1" dirty="0" smtClean="0"/>
                        <a:t>tenéis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dirty="0" smtClean="0"/>
                        <a:t>(ellos/ellas)</a:t>
                      </a:r>
                      <a:endParaRPr lang="es-ES" sz="2400" b="1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400" b="1" dirty="0" smtClean="0"/>
                        <a:t>tienen</a:t>
                      </a:r>
                      <a:endParaRPr lang="en-IE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905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Nosotros</a:t>
            </a:r>
            <a:r>
              <a:rPr lang="en-GB" sz="2400" dirty="0"/>
              <a:t> _______ </a:t>
            </a:r>
            <a:r>
              <a:rPr lang="en-GB" sz="2400" dirty="0" err="1"/>
              <a:t>trece</a:t>
            </a:r>
            <a:r>
              <a:rPr lang="en-GB" sz="2400" dirty="0"/>
              <a:t> </a:t>
            </a:r>
            <a:r>
              <a:rPr lang="en-GB" sz="2400" dirty="0" err="1"/>
              <a:t>años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9365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err="1"/>
              <a:t>Nosotros</a:t>
            </a:r>
            <a:r>
              <a:rPr lang="en-GB" sz="2400" dirty="0"/>
              <a:t> </a:t>
            </a:r>
            <a:r>
              <a:rPr lang="en-GB" sz="2400" b="1" dirty="0" err="1"/>
              <a:t>tenemos</a:t>
            </a:r>
            <a:r>
              <a:rPr lang="en-GB" sz="2400" dirty="0"/>
              <a:t> </a:t>
            </a:r>
            <a:r>
              <a:rPr lang="en-GB" sz="2400" dirty="0" err="1"/>
              <a:t>trece</a:t>
            </a:r>
            <a:r>
              <a:rPr lang="en-GB" sz="2400" dirty="0"/>
              <a:t> </a:t>
            </a:r>
            <a:r>
              <a:rPr lang="en-GB" sz="2400" dirty="0" err="1"/>
              <a:t>años</a:t>
            </a:r>
            <a:r>
              <a:rPr lang="en-GB" sz="2400" dirty="0"/>
              <a:t>.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002108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¿</a:t>
            </a:r>
            <a:r>
              <a:rPr lang="en-GB" sz="2400" dirty="0" err="1"/>
              <a:t>Tú</a:t>
            </a:r>
            <a:r>
              <a:rPr lang="en-GB" sz="2400" dirty="0"/>
              <a:t> _____ un </a:t>
            </a:r>
            <a:r>
              <a:rPr lang="en-GB" sz="2400" dirty="0" err="1"/>
              <a:t>boli</a:t>
            </a:r>
            <a:r>
              <a:rPr lang="en-GB" sz="2400" dirty="0"/>
              <a:t>?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116908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/>
              <a:t>¡</a:t>
            </a:r>
            <a:r>
              <a:rPr lang="en-IE" sz="3200" b="1" dirty="0" err="1"/>
              <a:t>Practicamos</a:t>
            </a:r>
            <a:r>
              <a:rPr lang="en-IE" sz="3200" b="1" dirty="0"/>
              <a:t>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¿</a:t>
            </a:r>
            <a:r>
              <a:rPr lang="en-GB" sz="2400" dirty="0" err="1"/>
              <a:t>Tú</a:t>
            </a:r>
            <a:r>
              <a:rPr lang="en-GB" sz="2400" dirty="0"/>
              <a:t> </a:t>
            </a:r>
            <a:r>
              <a:rPr lang="en-GB" sz="2400" b="1" dirty="0" err="1"/>
              <a:t>tienes</a:t>
            </a:r>
            <a:r>
              <a:rPr lang="en-GB" sz="2400" dirty="0"/>
              <a:t> un </a:t>
            </a:r>
            <a:r>
              <a:rPr lang="en-GB" sz="2400" dirty="0" err="1"/>
              <a:t>boli</a:t>
            </a:r>
            <a:r>
              <a:rPr lang="en-GB" sz="2400" dirty="0"/>
              <a:t>?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59736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 smtClean="0"/>
              <a:t>Yo ______________.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243467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Yo </a:t>
            </a:r>
            <a:r>
              <a:rPr lang="es-ES" sz="2400" b="1" dirty="0"/>
              <a:t>tengo.</a:t>
            </a:r>
          </a:p>
        </p:txBody>
      </p:sp>
    </p:spTree>
    <p:extLst>
      <p:ext uri="{BB962C8B-B14F-4D97-AF65-F5344CB8AC3E}">
        <p14:creationId xmlns:p14="http://schemas.microsoft.com/office/powerpoint/2010/main" val="49783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5775647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dirty="0"/>
              <a:t>Tengo quince </a:t>
            </a:r>
            <a:r>
              <a:rPr lang="es-ES" sz="2400" dirty="0" smtClean="0"/>
              <a:t>años.</a:t>
            </a:r>
            <a:endParaRPr lang="es-E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483" y="1204156"/>
            <a:ext cx="4055048" cy="457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381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/>
              <a:t>Tú</a:t>
            </a:r>
            <a:r>
              <a:rPr lang="en-IE" sz="2400" dirty="0"/>
              <a:t> _____________.</a:t>
            </a:r>
          </a:p>
        </p:txBody>
      </p:sp>
    </p:spTree>
    <p:extLst>
      <p:ext uri="{BB962C8B-B14F-4D97-AF65-F5344CB8AC3E}">
        <p14:creationId xmlns:p14="http://schemas.microsoft.com/office/powerpoint/2010/main" val="145128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67543" y="2967334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dirty="0" err="1"/>
              <a:t>Tú</a:t>
            </a:r>
            <a:r>
              <a:rPr lang="en-IE" sz="2400" dirty="0"/>
              <a:t> </a:t>
            </a:r>
            <a:r>
              <a:rPr lang="en-IE" sz="2400" b="1" dirty="0" err="1"/>
              <a:t>tienes</a:t>
            </a:r>
            <a:r>
              <a:rPr lang="en-IE" sz="24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9186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:\Editorial\All Users Folders\Gearóid\2017\¿Que Pasa\PowerPoints\PPT_Body_tes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28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7543" y="620688"/>
            <a:ext cx="83529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dirty="0" smtClean="0"/>
              <a:t>TENER: to have</a:t>
            </a:r>
            <a:endParaRPr lang="en-IE" sz="3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5733256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¿</a:t>
            </a:r>
            <a:r>
              <a:rPr lang="en-GB" sz="2400" dirty="0" err="1" smtClean="0"/>
              <a:t>Tienes</a:t>
            </a:r>
            <a:r>
              <a:rPr lang="en-GB" sz="2400" dirty="0" smtClean="0"/>
              <a:t> </a:t>
            </a:r>
            <a:r>
              <a:rPr lang="en-GB" sz="2400" dirty="0"/>
              <a:t>un </a:t>
            </a:r>
            <a:r>
              <a:rPr lang="en-GB" sz="2400" dirty="0" err="1"/>
              <a:t>boli</a:t>
            </a:r>
            <a:r>
              <a:rPr lang="en-GB" sz="2400" dirty="0"/>
              <a:t>?</a:t>
            </a:r>
            <a:endParaRPr lang="en-IE" sz="24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6366" y="1205462"/>
            <a:ext cx="6740554" cy="4527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90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267</Words>
  <Application>Microsoft Office PowerPoint</Application>
  <PresentationFormat>On-screen Show (4:3)</PresentationFormat>
  <Paragraphs>75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Smurfit Kappa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Gillett, Gearoid</dc:creator>
  <cp:lastModifiedBy>Gillett, Gearoid</cp:lastModifiedBy>
  <cp:revision>11</cp:revision>
  <dcterms:created xsi:type="dcterms:W3CDTF">2016-11-21T15:41:43Z</dcterms:created>
  <dcterms:modified xsi:type="dcterms:W3CDTF">2017-02-07T12:11:31Z</dcterms:modified>
</cp:coreProperties>
</file>